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464B-8196-4C7C-9134-8475A5F64F65}" type="datetimeFigureOut">
              <a:rPr lang="en-GB" smtClean="0"/>
              <a:pPr/>
              <a:t>12/02/2015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9897-D0E8-4A3A-9B30-A718FDC0A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464B-8196-4C7C-9134-8475A5F64F65}" type="datetimeFigureOut">
              <a:rPr lang="en-GB" smtClean="0"/>
              <a:pPr/>
              <a:t>12/02/2015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9897-D0E8-4A3A-9B30-A718FDC0A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464B-8196-4C7C-9134-8475A5F64F65}" type="datetimeFigureOut">
              <a:rPr lang="en-GB" smtClean="0"/>
              <a:pPr/>
              <a:t>12/02/2015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9897-D0E8-4A3A-9B30-A718FDC0A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464B-8196-4C7C-9134-8475A5F64F65}" type="datetimeFigureOut">
              <a:rPr lang="en-GB" smtClean="0"/>
              <a:pPr/>
              <a:t>12/02/2015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9897-D0E8-4A3A-9B30-A718FDC0A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464B-8196-4C7C-9134-8475A5F64F65}" type="datetimeFigureOut">
              <a:rPr lang="en-GB" smtClean="0"/>
              <a:pPr/>
              <a:t>12/02/2015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9897-D0E8-4A3A-9B30-A718FDC0A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464B-8196-4C7C-9134-8475A5F64F65}" type="datetimeFigureOut">
              <a:rPr lang="en-GB" smtClean="0"/>
              <a:pPr/>
              <a:t>12/02/2015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9897-D0E8-4A3A-9B30-A718FDC0A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464B-8196-4C7C-9134-8475A5F64F65}" type="datetimeFigureOut">
              <a:rPr lang="en-GB" smtClean="0"/>
              <a:pPr/>
              <a:t>12/02/2015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9897-D0E8-4A3A-9B30-A718FDC0A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464B-8196-4C7C-9134-8475A5F64F65}" type="datetimeFigureOut">
              <a:rPr lang="en-GB" smtClean="0"/>
              <a:pPr/>
              <a:t>12/02/2015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9897-D0E8-4A3A-9B30-A718FDC0A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464B-8196-4C7C-9134-8475A5F64F65}" type="datetimeFigureOut">
              <a:rPr lang="en-GB" smtClean="0"/>
              <a:pPr/>
              <a:t>12/02/2015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9897-D0E8-4A3A-9B30-A718FDC0A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464B-8196-4C7C-9134-8475A5F64F65}" type="datetimeFigureOut">
              <a:rPr lang="en-GB" smtClean="0"/>
              <a:pPr/>
              <a:t>12/02/2015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9897-D0E8-4A3A-9B30-A718FDC0A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464B-8196-4C7C-9134-8475A5F64F65}" type="datetimeFigureOut">
              <a:rPr lang="en-GB" smtClean="0"/>
              <a:pPr/>
              <a:t>12/02/2015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9897-D0E8-4A3A-9B30-A718FDC0A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0464B-8196-4C7C-9134-8475A5F64F65}" type="datetimeFigureOut">
              <a:rPr lang="en-GB" smtClean="0"/>
              <a:pPr/>
              <a:t>12/02/2015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09897-D0E8-4A3A-9B30-A718FDC0A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7772400" cy="1470025"/>
          </a:xfrm>
        </p:spPr>
        <p:txBody>
          <a:bodyPr/>
          <a:lstStyle/>
          <a:p>
            <a:r>
              <a:rPr lang="en-US" b="1" dirty="0" smtClean="0"/>
              <a:t>Fables: Lesson Two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1880" y="4797152"/>
            <a:ext cx="4208512" cy="1224136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 King Lion And The Beetle: By Arnold </a:t>
            </a:r>
            <a:r>
              <a:rPr lang="en-US" b="1" dirty="0" err="1" smtClean="0">
                <a:solidFill>
                  <a:schemeClr val="tx1"/>
                </a:solidFill>
              </a:rPr>
              <a:t>Lobel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artin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636912"/>
            <a:ext cx="2417513" cy="3600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148064" y="1196752"/>
            <a:ext cx="3106737" cy="1887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115616" y="1196752"/>
            <a:ext cx="3106738" cy="1887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AutoShape 4"/>
          <p:cNvSpPr>
            <a:spLocks noChangeShapeType="1"/>
          </p:cNvSpPr>
          <p:nvPr/>
        </p:nvSpPr>
        <p:spPr bwMode="auto">
          <a:xfrm flipH="1">
            <a:off x="5148064" y="3212976"/>
            <a:ext cx="361950" cy="276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99" name="AutoShape 3"/>
          <p:cNvSpPr>
            <a:spLocks noChangeShapeType="1"/>
          </p:cNvSpPr>
          <p:nvPr/>
        </p:nvSpPr>
        <p:spPr bwMode="auto">
          <a:xfrm>
            <a:off x="3275856" y="3284984"/>
            <a:ext cx="319087" cy="276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843808" y="3645024"/>
            <a:ext cx="3106737" cy="4032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PMingLiU" pitchFamily="18" charset="-120"/>
                <a:cs typeface="Arial" pitchFamily="34" charset="0"/>
              </a:rPr>
              <a:t>Both stories have …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187624" y="4149080"/>
            <a:ext cx="6588125" cy="18875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PMingLiU" pitchFamily="18" charset="-120"/>
                <a:cs typeface="Arial" pitchFamily="34" charset="0"/>
              </a:rPr>
              <a:t>1. ________________________________________________________________________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PMingLiU" pitchFamily="18" charset="-120"/>
                <a:cs typeface="Arial" pitchFamily="34" charset="0"/>
              </a:rPr>
              <a:t>2. ________________________________________________________________________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PMingLiU" pitchFamily="18" charset="-120"/>
                <a:cs typeface="Arial" pitchFamily="34" charset="0"/>
              </a:rPr>
              <a:t>3. ________________________________________________________________________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PMingLiU" pitchFamily="18" charset="-120"/>
                <a:cs typeface="Arial" pitchFamily="34" charset="0"/>
              </a:rPr>
              <a:t>4. ________________________________________________________________________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PMingLiU" pitchFamily="18" charset="-120"/>
                <a:cs typeface="Arial" pitchFamily="34" charset="0"/>
              </a:rPr>
              <a:t/>
            </a:r>
            <a:b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PMingLiU" pitchFamily="18" charset="-120"/>
                <a:cs typeface="Arial" pitchFamily="34" charset="0"/>
              </a:rPr>
            </a:b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51520" y="33100"/>
            <a:ext cx="7731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PMingLiU" pitchFamily="18" charset="-120"/>
                <a:cs typeface="Arial" pitchFamily="34" charset="0"/>
              </a:rPr>
              <a:t>C. Comparing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PMingLiU" pitchFamily="18" charset="-120"/>
                <a:cs typeface="Arial" pitchFamily="34" charset="0"/>
              </a:rPr>
              <a:t>Both fables have similarities. Make a list of the things that they have in common.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PMingLiU" pitchFamily="18" charset="-120"/>
                <a:cs typeface="Arial" pitchFamily="34" charset="0"/>
              </a:rPr>
              <a:t>Draw pictures of both stories in the boxes.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-212725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/>
            </a:r>
            <a:br>
              <a:rPr kumimoji="0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</a:br>
            <a:endParaRPr kumimoji="0" lang="en-GB" altLang="zh-TW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Round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 </a:t>
            </a:r>
            <a:r>
              <a:rPr lang="en-US" b="1" dirty="0" smtClean="0"/>
              <a:t>fable</a:t>
            </a:r>
            <a:r>
              <a:rPr lang="en-US" dirty="0" smtClean="0"/>
              <a:t> is a story that teaches a lesson.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2780928"/>
            <a:ext cx="8229600" cy="103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We call these lessons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morals.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3645024"/>
            <a:ext cx="8424936" cy="1036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/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Fables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often include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animals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act like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humans.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we going to learn?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We will look at another fable by Arnold </a:t>
            </a:r>
            <a:r>
              <a:rPr lang="en-US" dirty="0" err="1" smtClean="0"/>
              <a:t>Lobel</a:t>
            </a:r>
            <a:r>
              <a:rPr lang="en-US" dirty="0" smtClean="0"/>
              <a:t> called </a:t>
            </a:r>
            <a:r>
              <a:rPr lang="en-US" i="1" dirty="0" smtClean="0"/>
              <a:t>The Lion And The Beetle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2. We will compare </a:t>
            </a:r>
            <a:r>
              <a:rPr lang="en-US" i="1" dirty="0" smtClean="0"/>
              <a:t>The Lion And The Beetle</a:t>
            </a:r>
            <a:r>
              <a:rPr lang="en-US" dirty="0" smtClean="0"/>
              <a:t> with </a:t>
            </a:r>
            <a:r>
              <a:rPr lang="en-US" i="1" dirty="0" smtClean="0"/>
              <a:t>The Hen And The Apple Tree.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7544" y="476672"/>
            <a:ext cx="7772400" cy="10081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Review: The Hen And The Apple Tree</a:t>
            </a:r>
            <a:endParaRPr kumimoji="0" lang="en-GB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1628800"/>
            <a:ext cx="1379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Team 1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1628800"/>
            <a:ext cx="1379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Team 2</a:t>
            </a:r>
            <a:endParaRPr lang="en-GB" sz="3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19672" y="2132856"/>
            <a:ext cx="2448272" cy="7200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The hen</a:t>
            </a:r>
            <a:endParaRPr kumimoji="0" lang="en-GB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75928" y="2429272"/>
            <a:ext cx="3600400" cy="7200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11560" y="2564904"/>
            <a:ext cx="3600400" cy="7200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796136" y="2204864"/>
            <a:ext cx="3096344" cy="7200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The wolf</a:t>
            </a:r>
            <a:endParaRPr kumimoji="0" lang="en-GB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619672" y="2852936"/>
            <a:ext cx="2520280" cy="7200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/>
              <a:t>2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n-US" sz="3200" dirty="0" smtClean="0"/>
              <a:t>quiver</a:t>
            </a:r>
            <a:endParaRPr kumimoji="0" lang="en-GB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796136" y="2780928"/>
            <a:ext cx="2520280" cy="7200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/>
              <a:t>2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n-US" sz="3200" noProof="0" dirty="0" smtClean="0"/>
              <a:t>outsmart</a:t>
            </a:r>
            <a:endParaRPr kumimoji="0" lang="en-GB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619672" y="3573016"/>
            <a:ext cx="2520280" cy="7200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/>
              <a:t>3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n-US" sz="3200" noProof="0" dirty="0" smtClean="0"/>
              <a:t>furry</a:t>
            </a:r>
            <a:endParaRPr kumimoji="0" lang="en-GB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5796136" y="3501008"/>
            <a:ext cx="2520280" cy="7200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/>
              <a:t>3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n-US" sz="3200" noProof="0" dirty="0" smtClean="0"/>
              <a:t>bark</a:t>
            </a:r>
            <a:endParaRPr kumimoji="0" lang="en-GB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619672" y="4293096"/>
            <a:ext cx="2520280" cy="7200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/>
              <a:t>4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n-US" sz="3200" noProof="0" dirty="0" smtClean="0"/>
              <a:t>rage</a:t>
            </a:r>
            <a:endParaRPr kumimoji="0" lang="en-GB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5868144" y="4221088"/>
            <a:ext cx="2520280" cy="7200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/>
              <a:t>4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n-US" sz="3200" dirty="0" smtClean="0"/>
              <a:t>odd</a:t>
            </a:r>
            <a:endParaRPr kumimoji="0" lang="en-GB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619672" y="5013176"/>
            <a:ext cx="2520280" cy="7200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/>
              <a:t>5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n-US" sz="3200" dirty="0" smtClean="0"/>
              <a:t>shutters</a:t>
            </a:r>
            <a:endParaRPr kumimoji="0" lang="en-GB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5868144" y="4941168"/>
            <a:ext cx="2520280" cy="7200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/>
              <a:t>5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n-US" sz="3200" noProof="0" dirty="0" smtClean="0"/>
              <a:t>trunk</a:t>
            </a:r>
            <a:endParaRPr kumimoji="0" lang="en-GB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lum bright="10000" contrast="35000"/>
          </a:blip>
          <a:srcRect l="40265" t="10874" r="8053" b="14248"/>
          <a:stretch>
            <a:fillRect/>
          </a:stretch>
        </p:blipFill>
        <p:spPr bwMode="auto">
          <a:xfrm>
            <a:off x="3851920" y="26567"/>
            <a:ext cx="4752528" cy="683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http://www.best-childrens-books.com/images/fox-croc-lion.jpg"/>
          <p:cNvPicPr>
            <a:picLocks noChangeAspect="1" noChangeArrowheads="1"/>
          </p:cNvPicPr>
          <p:nvPr/>
        </p:nvPicPr>
        <p:blipFill>
          <a:blip r:embed="rId4" cstate="print"/>
          <a:srcRect l="32707" r="31496"/>
          <a:stretch>
            <a:fillRect/>
          </a:stretch>
        </p:blipFill>
        <p:spPr bwMode="auto">
          <a:xfrm>
            <a:off x="0" y="2814374"/>
            <a:ext cx="2731081" cy="404362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 rot="1148181">
            <a:off x="3242104" y="6605971"/>
            <a:ext cx="151216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1583667" y="4257094"/>
            <a:ext cx="4176465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lum bright="14000" contrast="52000"/>
          </a:blip>
          <a:srcRect t="5249" r="42681" b="34121"/>
          <a:stretch>
            <a:fillRect/>
          </a:stretch>
        </p:blipFill>
        <p:spPr bwMode="auto">
          <a:xfrm rot="21540000">
            <a:off x="318609" y="-46254"/>
            <a:ext cx="4539546" cy="687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Reading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might you know someone is a king </a:t>
            </a:r>
            <a:r>
              <a:rPr lang="en-US" dirty="0" smtClean="0"/>
              <a:t>just</a:t>
            </a:r>
          </a:p>
          <a:p>
            <a:pPr marL="514350" indent="-514350">
              <a:buNone/>
            </a:pPr>
            <a:r>
              <a:rPr lang="en-US" dirty="0" smtClean="0"/>
              <a:t>by </a:t>
            </a:r>
            <a:r>
              <a:rPr lang="en-US" dirty="0"/>
              <a:t>looking at them?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2. Do you agree or disagree? - People that </a:t>
            </a:r>
            <a:r>
              <a:rPr lang="en-US" dirty="0" smtClean="0"/>
              <a:t>wear</a:t>
            </a:r>
          </a:p>
          <a:p>
            <a:pPr marL="514350" indent="-514350">
              <a:buNone/>
            </a:pPr>
            <a:r>
              <a:rPr lang="en-US" dirty="0" smtClean="0"/>
              <a:t>expensive </a:t>
            </a:r>
            <a:r>
              <a:rPr lang="en-US" dirty="0"/>
              <a:t>looking clothes get treated </a:t>
            </a:r>
            <a:r>
              <a:rPr lang="en-US" dirty="0" smtClean="0"/>
              <a:t>differently.</a:t>
            </a:r>
          </a:p>
          <a:p>
            <a:pPr marL="514350" indent="-514350">
              <a:buNone/>
            </a:pPr>
            <a:r>
              <a:rPr lang="en-US" dirty="0" smtClean="0"/>
              <a:t>Give </a:t>
            </a:r>
            <a:r>
              <a:rPr lang="en-US" dirty="0"/>
              <a:t>reasons for your answers</a:t>
            </a:r>
            <a:endParaRPr lang="en-GB" dirty="0"/>
          </a:p>
          <a:p>
            <a:pPr marL="514350" indent="-514350">
              <a:buNone/>
            </a:pPr>
            <a:r>
              <a:rPr lang="en-US" dirty="0"/>
              <a:t>3. How do we show someone that we </a:t>
            </a:r>
            <a:r>
              <a:rPr lang="en-US" dirty="0" smtClean="0"/>
              <a:t>respect</a:t>
            </a:r>
          </a:p>
          <a:p>
            <a:pPr marL="514350" indent="-514350">
              <a:buNone/>
            </a:pPr>
            <a:r>
              <a:rPr lang="en-US" dirty="0" smtClean="0"/>
              <a:t>them</a:t>
            </a:r>
            <a:r>
              <a:rPr lang="en-US" dirty="0"/>
              <a:t>?</a:t>
            </a:r>
            <a:endParaRPr lang="en-GB" dirty="0"/>
          </a:p>
          <a:p>
            <a:pPr marL="514350" indent="-514350"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900" dirty="0"/>
              <a:t>While Reading Questions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1. Why did King Lion decide to take a walk?</a:t>
            </a:r>
            <a:endParaRPr lang="en-GB" dirty="0"/>
          </a:p>
          <a:p>
            <a:pPr>
              <a:buNone/>
            </a:pPr>
            <a:r>
              <a:rPr lang="en-US" dirty="0" smtClean="0"/>
              <a:t>(See paragraph 2)</a:t>
            </a:r>
          </a:p>
          <a:p>
            <a:pPr>
              <a:buNone/>
            </a:pPr>
            <a:r>
              <a:rPr lang="en-US" dirty="0"/>
              <a:t>2. What did everyone do when they saw </a:t>
            </a:r>
            <a:r>
              <a:rPr lang="en-US" dirty="0" smtClean="0"/>
              <a:t>the king</a:t>
            </a:r>
          </a:p>
          <a:p>
            <a:pPr>
              <a:buNone/>
            </a:pPr>
            <a:r>
              <a:rPr lang="en-US" dirty="0" smtClean="0"/>
              <a:t>walking </a:t>
            </a:r>
            <a:r>
              <a:rPr lang="en-US" dirty="0"/>
              <a:t>along the roads of his kingdom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(See paragraph 3)</a:t>
            </a:r>
          </a:p>
          <a:p>
            <a:pPr>
              <a:buNone/>
            </a:pPr>
            <a:r>
              <a:rPr lang="en-US" dirty="0"/>
              <a:t>3. What did the King command the Beetle </a:t>
            </a:r>
            <a:r>
              <a:rPr lang="en-US" dirty="0" smtClean="0"/>
              <a:t>to do</a:t>
            </a:r>
            <a:r>
              <a:rPr lang="en-US" dirty="0"/>
              <a:t>? </a:t>
            </a:r>
            <a:endParaRPr lang="en-GB" dirty="0"/>
          </a:p>
          <a:p>
            <a:pPr>
              <a:buNone/>
            </a:pPr>
            <a:r>
              <a:rPr lang="en-US" dirty="0" smtClean="0"/>
              <a:t>(See paragraph 6)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Post Reading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do you think happened after King </a:t>
            </a:r>
            <a:r>
              <a:rPr lang="en-US" dirty="0" smtClean="0"/>
              <a:t>Lion</a:t>
            </a:r>
          </a:p>
          <a:p>
            <a:pPr marL="514350" indent="-514350">
              <a:buNone/>
            </a:pPr>
            <a:r>
              <a:rPr lang="en-US" dirty="0" smtClean="0"/>
              <a:t>fell </a:t>
            </a:r>
            <a:r>
              <a:rPr lang="en-US" dirty="0"/>
              <a:t>into the mud and the beetle scurried away</a:t>
            </a:r>
            <a:r>
              <a:rPr lang="en-US" dirty="0" smtClean="0"/>
              <a:t>?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2. Do you think the beetle planned to make </a:t>
            </a:r>
            <a:r>
              <a:rPr lang="en-US" dirty="0" smtClean="0"/>
              <a:t>King</a:t>
            </a:r>
          </a:p>
          <a:p>
            <a:pPr marL="514350" indent="-514350">
              <a:buNone/>
            </a:pPr>
            <a:r>
              <a:rPr lang="en-US" dirty="0" smtClean="0"/>
              <a:t>Lion </a:t>
            </a:r>
            <a:r>
              <a:rPr lang="en-US" dirty="0"/>
              <a:t>fall into the mud</a:t>
            </a:r>
            <a:r>
              <a:rPr lang="en-US" dirty="0" smtClean="0"/>
              <a:t>? Why / Why not?</a:t>
            </a:r>
            <a:endParaRPr lang="en-GB" dirty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3. How do you think King Lion dressed the </a:t>
            </a:r>
            <a:r>
              <a:rPr lang="en-US" dirty="0" smtClean="0"/>
              <a:t>next</a:t>
            </a:r>
          </a:p>
          <a:p>
            <a:pPr marL="514350" indent="-514350">
              <a:buNone/>
            </a:pPr>
            <a:r>
              <a:rPr lang="en-US" dirty="0" smtClean="0"/>
              <a:t>time </a:t>
            </a:r>
            <a:r>
              <a:rPr lang="en-US" dirty="0"/>
              <a:t>he went for a walk? Why?</a:t>
            </a:r>
            <a:endParaRPr lang="en-GB" dirty="0"/>
          </a:p>
          <a:p>
            <a:pPr marL="514350" indent="-514350"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Writing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/>
              <a:t>B. </a:t>
            </a:r>
            <a:r>
              <a:rPr lang="en-US" b="1" dirty="0" err="1"/>
              <a:t>Summarising</a:t>
            </a:r>
            <a:endParaRPr lang="en-GB" dirty="0"/>
          </a:p>
          <a:p>
            <a:pPr>
              <a:buNone/>
            </a:pPr>
            <a:r>
              <a:rPr lang="en-US" dirty="0"/>
              <a:t>Both stories are </a:t>
            </a:r>
            <a:r>
              <a:rPr lang="en-US" i="1" dirty="0"/>
              <a:t>fables</a:t>
            </a:r>
            <a:r>
              <a:rPr lang="en-US" dirty="0"/>
              <a:t> and have a clear message. </a:t>
            </a:r>
            <a:endParaRPr lang="en-GB" dirty="0"/>
          </a:p>
          <a:p>
            <a:pPr>
              <a:buNone/>
            </a:pPr>
            <a:r>
              <a:rPr lang="en-US" dirty="0"/>
              <a:t>Use your own words to </a:t>
            </a:r>
            <a:r>
              <a:rPr lang="en-US" dirty="0" err="1"/>
              <a:t>summarise</a:t>
            </a:r>
            <a:r>
              <a:rPr lang="en-US" dirty="0"/>
              <a:t> the message of each story.</a:t>
            </a:r>
            <a:endParaRPr lang="en-GB" dirty="0"/>
          </a:p>
          <a:p>
            <a:pPr lvl="0">
              <a:buNone/>
            </a:pPr>
            <a:r>
              <a:rPr lang="en-US" dirty="0"/>
              <a:t>The moral is </a:t>
            </a:r>
            <a:r>
              <a:rPr lang="en-US" i="1" dirty="0"/>
              <a:t>The Hen And The Apple Tree</a:t>
            </a:r>
            <a:r>
              <a:rPr lang="en-US" dirty="0"/>
              <a:t> </a:t>
            </a:r>
            <a:r>
              <a:rPr lang="en-US" dirty="0" smtClean="0"/>
              <a:t>is</a:t>
            </a:r>
          </a:p>
          <a:p>
            <a:pPr lvl="0">
              <a:buNone/>
            </a:pPr>
            <a:r>
              <a:rPr lang="en-US" dirty="0" smtClean="0"/>
              <a:t>__________________________________________________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__________________________________________________</a:t>
            </a:r>
          </a:p>
          <a:p>
            <a:pPr>
              <a:buNone/>
            </a:pPr>
            <a:endParaRPr lang="en-GB" dirty="0"/>
          </a:p>
          <a:p>
            <a:pPr lvl="0">
              <a:buNone/>
            </a:pPr>
            <a:r>
              <a:rPr lang="en-US" dirty="0"/>
              <a:t>The moral is </a:t>
            </a:r>
            <a:r>
              <a:rPr lang="en-US" i="1" dirty="0"/>
              <a:t>The King Lion And The Beetle</a:t>
            </a:r>
            <a:r>
              <a:rPr lang="en-US" dirty="0"/>
              <a:t> </a:t>
            </a:r>
            <a:r>
              <a:rPr lang="en-US" dirty="0" smtClean="0"/>
              <a:t>is</a:t>
            </a:r>
          </a:p>
          <a:p>
            <a:pPr lvl="0">
              <a:buNone/>
            </a:pPr>
            <a:r>
              <a:rPr lang="en-US" dirty="0" smtClean="0"/>
              <a:t>__________________________________________________</a:t>
            </a:r>
            <a:endParaRPr lang="en-GB" dirty="0"/>
          </a:p>
          <a:p>
            <a:pPr>
              <a:buNone/>
            </a:pPr>
            <a:r>
              <a:rPr lang="en-US" dirty="0" smtClean="0"/>
              <a:t>__________________________________________________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403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Fables: Lesson Two</vt:lpstr>
      <vt:lpstr>What are we going to learn?</vt:lpstr>
      <vt:lpstr>Slide 3</vt:lpstr>
      <vt:lpstr>Slide 4</vt:lpstr>
      <vt:lpstr>Slide 5</vt:lpstr>
      <vt:lpstr>Pre Reading Questions</vt:lpstr>
      <vt:lpstr>While Reading Questions </vt:lpstr>
      <vt:lpstr>Post Reading Questions</vt:lpstr>
      <vt:lpstr>Pre Writing</vt:lpstr>
      <vt:lpstr>Slide 10</vt:lpstr>
      <vt:lpstr>Round 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Fables: Lesson Two</dc:title>
  <dc:creator>Martin</dc:creator>
  <cp:lastModifiedBy>Tavis du Preez</cp:lastModifiedBy>
  <cp:revision>16</cp:revision>
  <dcterms:created xsi:type="dcterms:W3CDTF">2014-02-03T03:15:24Z</dcterms:created>
  <dcterms:modified xsi:type="dcterms:W3CDTF">2015-02-12T06:29:27Z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582C8B3F-05D6-4987-9BD9-934115645EE6</vt:lpwstr>
  </property>
  <property fmtid="{D5CDD505-2E9C-101B-9397-08002B2CF9AE}" pid="3" name="ArticulatePath">
    <vt:lpwstr>The King Lion And The Beetle</vt:lpwstr>
  </property>
</Properties>
</file>