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68" r:id="rId5"/>
    <p:sldId id="275" r:id="rId6"/>
    <p:sldId id="269" r:id="rId7"/>
    <p:sldId id="276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55C-F4A0-4AF4-9544-85959DD9C434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2E5A-AEB0-4151-9642-1C6EFCE1F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55C-F4A0-4AF4-9544-85959DD9C434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2E5A-AEB0-4151-9642-1C6EFCE1F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55C-F4A0-4AF4-9544-85959DD9C434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2E5A-AEB0-4151-9642-1C6EFCE1F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55C-F4A0-4AF4-9544-85959DD9C434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2E5A-AEB0-4151-9642-1C6EFCE1F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55C-F4A0-4AF4-9544-85959DD9C434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2E5A-AEB0-4151-9642-1C6EFCE1F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55C-F4A0-4AF4-9544-85959DD9C434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2E5A-AEB0-4151-9642-1C6EFCE1F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55C-F4A0-4AF4-9544-85959DD9C434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2E5A-AEB0-4151-9642-1C6EFCE1F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55C-F4A0-4AF4-9544-85959DD9C434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2E5A-AEB0-4151-9642-1C6EFCE1F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55C-F4A0-4AF4-9544-85959DD9C434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2E5A-AEB0-4151-9642-1C6EFCE1F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55C-F4A0-4AF4-9544-85959DD9C434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2E5A-AEB0-4151-9642-1C6EFCE1F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55C-F4A0-4AF4-9544-85959DD9C434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2E5A-AEB0-4151-9642-1C6EFCE1F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7C55C-F4A0-4AF4-9544-85959DD9C434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2E5A-AEB0-4151-9642-1C6EFCE1F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avis\2014-15\Grade%206\Term%201\Semester%201\week%203\Baby%20Laughing%20Hysterically%20at%20Ripping%20Paper%20(Original)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jr.com/readingandwriting/comprehension/mainidea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avis\2015-16\Grade%206\Term%201\Semester%201\week%203\BrainPOP%20Main%20Idea.mp4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590800"/>
            <a:ext cx="5334000" cy="338554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Today, we’ll be reading a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non-fiction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selection.</a:t>
            </a:r>
          </a:p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We’ll be looking for its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Subject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&amp; its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main </a:t>
            </a:r>
            <a:r>
              <a:rPr lang="en-US" sz="2800" b="1" dirty="0" smtClean="0">
                <a:solidFill>
                  <a:srgbClr val="FF0000"/>
                </a:solidFill>
              </a:rPr>
              <a:t>ideas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295400"/>
            <a:ext cx="45364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will read a selection from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6663" y="1981200"/>
            <a:ext cx="67992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 do we Laugh?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3124200"/>
            <a:ext cx="25738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By Ann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Redpath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Baby Laughing Hysterically at Ripping Paper (Original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0" y="6019800"/>
            <a:ext cx="660400" cy="495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4114800"/>
            <a:ext cx="7377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600" dirty="0" smtClean="0"/>
              <a:t>What do you think the subject will be?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9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1295400" y="2057400"/>
            <a:ext cx="2362200" cy="60960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295400" y="3521776"/>
            <a:ext cx="2479536" cy="59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5486400" y="3505202"/>
            <a:ext cx="2362200" cy="6095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97664" y="2057400"/>
            <a:ext cx="2174736" cy="5930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29000" y="2286000"/>
            <a:ext cx="2362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laughter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 rot="20700000">
            <a:off x="5559091" y="189984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When do you laugh?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820000">
            <a:off x="1565658" y="3716859"/>
            <a:ext cx="245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does your laugh sound like?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900000">
            <a:off x="1382550" y="2019529"/>
            <a:ext cx="25908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you laugh?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840000">
            <a:off x="5568797" y="381310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 you laugh at?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7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91440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757535"/>
            <a:ext cx="6705600" cy="46166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reflex          tense        situations         weird       phony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39669"/>
            <a:ext cx="8001000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1. It was _____________ to see everyone dressed in costume when it wasn’t even Halloween, and even stranger that no one seemed to notice.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858869"/>
            <a:ext cx="8077200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2. When the doctor taps your kneecap in just the right place, your leg kicks in a ______________. It’s a response you cannot control.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202668"/>
            <a:ext cx="8839200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3.  She was so ______________ before her piano performance that she couldn’t eat or sleep.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345668"/>
            <a:ext cx="8001000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4. It would be _______________ to try to look and act like someone you are not.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6248400"/>
            <a:ext cx="5486400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5. Some ______________ or events, require fast help.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24200" y="-76200"/>
            <a:ext cx="3311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/>
              <a:t>Vocabulary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Finding the Main Idea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1" y="1981200"/>
            <a:ext cx="7086600" cy="99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Watch the                      Video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theipodteacher.com/wp-content/uploads/2012/07/brainpop20j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219200"/>
            <a:ext cx="2666999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42672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Bodoni MT Black" pitchFamily="18" charset="0"/>
                <a:ea typeface="Batang" pitchFamily="18" charset="-127"/>
              </a:rPr>
              <a:t>Look for a </a:t>
            </a:r>
            <a:r>
              <a:rPr lang="en-US" b="1" dirty="0" smtClean="0">
                <a:solidFill>
                  <a:schemeClr val="tx2"/>
                </a:solidFill>
                <a:latin typeface="Bodoni MT Black" pitchFamily="18" charset="0"/>
                <a:ea typeface="Batang" pitchFamily="18" charset="-127"/>
              </a:rPr>
              <a:t>topic sentence</a:t>
            </a:r>
            <a:r>
              <a:rPr lang="en-US" dirty="0" smtClean="0">
                <a:solidFill>
                  <a:schemeClr val="tx2"/>
                </a:solidFill>
                <a:latin typeface="Bodoni MT Black" pitchFamily="18" charset="0"/>
                <a:ea typeface="Batang" pitchFamily="18" charset="-127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Bodoni MT Black" pitchFamily="18" charset="0"/>
              <a:ea typeface="Batang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Bodoni MT Black" pitchFamily="18" charset="0"/>
                <a:ea typeface="Batang" pitchFamily="18" charset="-127"/>
              </a:rPr>
              <a:t>Main ideas answer questions: who? what?   where? when? why? &amp; how? </a:t>
            </a:r>
            <a:endParaRPr lang="en-US" dirty="0">
              <a:solidFill>
                <a:schemeClr val="tx2"/>
              </a:solidFill>
              <a:latin typeface="Bodoni MT Black" pitchFamily="18" charset="0"/>
              <a:ea typeface="Batang" pitchFamily="18" charset="-127"/>
            </a:endParaRPr>
          </a:p>
        </p:txBody>
      </p:sp>
      <p:pic>
        <p:nvPicPr>
          <p:cNvPr id="7" name="BrainPOP Main Ide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772400" y="1981200"/>
            <a:ext cx="1173268" cy="990600"/>
          </a:xfrm>
          <a:prstGeom prst="rect">
            <a:avLst/>
          </a:prstGeom>
        </p:spPr>
      </p:pic>
      <p:pic>
        <p:nvPicPr>
          <p:cNvPr id="5122" name="Picture 2" descr="https://cdn.vectorstock.com/i/thumbs/47,41/pointing-finger-click-icon-vector-17747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2362200"/>
            <a:ext cx="457200" cy="481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es lunch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0732" y="0"/>
            <a:ext cx="5429134" cy="6858000"/>
          </a:xfrm>
        </p:spPr>
      </p:pic>
      <p:pic>
        <p:nvPicPr>
          <p:cNvPr id="5" name="Content Placeholder 3" descr="Tues lunch 2.jpg"/>
          <p:cNvPicPr>
            <a:picLocks noChangeAspect="1"/>
          </p:cNvPicPr>
          <p:nvPr/>
        </p:nvPicPr>
        <p:blipFill>
          <a:blip r:embed="rId2" cstate="print"/>
          <a:srcRect b="59570"/>
          <a:stretch>
            <a:fillRect/>
          </a:stretch>
        </p:blipFill>
        <p:spPr>
          <a:xfrm>
            <a:off x="457200" y="1143000"/>
            <a:ext cx="8077200" cy="4125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es lunch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6479" t="41882" r="11245"/>
          <a:stretch>
            <a:fillRect/>
          </a:stretch>
        </p:blipFill>
        <p:spPr>
          <a:xfrm>
            <a:off x="0" y="304800"/>
            <a:ext cx="4532140" cy="6365197"/>
          </a:xfrm>
        </p:spPr>
      </p:pic>
      <p:pic>
        <p:nvPicPr>
          <p:cNvPr id="5" name="Content Placeholder 3" descr="Tues lunch 3.jpg"/>
          <p:cNvPicPr>
            <a:picLocks noChangeAspect="1"/>
          </p:cNvPicPr>
          <p:nvPr/>
        </p:nvPicPr>
        <p:blipFill>
          <a:blip r:embed="rId3" cstate="print"/>
          <a:srcRect t="3998" r="39185" b="31145"/>
          <a:stretch>
            <a:fillRect/>
          </a:stretch>
        </p:blipFill>
        <p:spPr>
          <a:xfrm>
            <a:off x="4419600" y="204512"/>
            <a:ext cx="4724400" cy="665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es lunch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2175" y="46550"/>
            <a:ext cx="5677205" cy="7497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4686</TotalTime>
  <Words>204</Words>
  <Application>Microsoft Office PowerPoint</Application>
  <PresentationFormat>On-screen Show (4:3)</PresentationFormat>
  <Paragraphs>28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Finding the Main Idea</vt:lpstr>
      <vt:lpstr>Slide 6</vt:lpstr>
      <vt:lpstr>Slide 7</vt:lpstr>
      <vt:lpstr>Slide 8</vt:lpstr>
      <vt:lpstr>Slide 9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G.T. English</dc:title>
  <dc:creator>Tavis du Preez</dc:creator>
  <cp:lastModifiedBy>Tavis du Preez</cp:lastModifiedBy>
  <cp:revision>95</cp:revision>
  <dcterms:created xsi:type="dcterms:W3CDTF">2013-08-31T05:54:57Z</dcterms:created>
  <dcterms:modified xsi:type="dcterms:W3CDTF">2015-09-18T02:49:59Z</dcterms:modified>
</cp:coreProperties>
</file>